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9" r:id="rId5"/>
    <p:sldId id="258" r:id="rId6"/>
    <p:sldId id="261" r:id="rId7"/>
    <p:sldId id="266" r:id="rId8"/>
    <p:sldId id="262" r:id="rId9"/>
    <p:sldId id="264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62DA-6D94-4DD6-98D6-90036832D4F4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062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62DA-6D94-4DD6-98D6-90036832D4F4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556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62DA-6D94-4DD6-98D6-90036832D4F4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543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62DA-6D94-4DD6-98D6-90036832D4F4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094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62DA-6D94-4DD6-98D6-90036832D4F4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236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62DA-6D94-4DD6-98D6-90036832D4F4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264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62DA-6D94-4DD6-98D6-90036832D4F4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371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62DA-6D94-4DD6-98D6-90036832D4F4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937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62DA-6D94-4DD6-98D6-90036832D4F4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877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62DA-6D94-4DD6-98D6-90036832D4F4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31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62DA-6D94-4DD6-98D6-90036832D4F4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560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362DA-6D94-4DD6-98D6-90036832D4F4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26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cap="all" dirty="0">
                <a:latin typeface="Euphemia"/>
              </a:rPr>
              <a:t>Interactions in Regression models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811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5655564" y="2369697"/>
            <a:ext cx="5638800" cy="2819400"/>
          </a:xfrm>
          <a:prstGeom prst="rect">
            <a:avLst/>
          </a:prstGeom>
        </p:spPr>
      </p:pic>
      <p:pic>
        <p:nvPicPr>
          <p:cNvPr id="3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169" y="1384184"/>
            <a:ext cx="3907066" cy="511908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19334" y="543639"/>
                <a:ext cx="1009058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h𝑒𝑖𝑔h𝑡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𝑑𝑢𝑚𝐴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𝑑𝑢𝑚𝐵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𝑓𝑒𝑟𝑡𝑖𝑙𝑖𝑧𝑒𝑟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𝑑𝑢𝑚𝐴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𝑓𝑒𝑟𝑡𝑖𝑙𝑖𝑧𝑒𝑟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𝑑𝑢𝑚𝐵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𝑓𝑒𝑟𝑡𝑖𝑙𝑖𝑧𝑒𝑟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334" y="543639"/>
                <a:ext cx="10090583" cy="276999"/>
              </a:xfrm>
              <a:prstGeom prst="rect">
                <a:avLst/>
              </a:prstGeom>
              <a:blipFill>
                <a:blip r:embed="rId4"/>
                <a:stretch>
                  <a:fillRect l="-363" t="-2174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353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cap="all" dirty="0">
                <a:solidFill>
                  <a:schemeClr val="accent2"/>
                </a:solidFill>
                <a:latin typeface="Euphemia"/>
              </a:rPr>
              <a:t>Interacting dummy variables: </a:t>
            </a:r>
            <a:br>
              <a:rPr lang="en-US" sz="3600" cap="all" dirty="0">
                <a:latin typeface="Euphemia"/>
              </a:rPr>
            </a:br>
            <a:r>
              <a:rPr lang="en-US" sz="3600" cap="all" dirty="0">
                <a:solidFill>
                  <a:schemeClr val="tx1">
                    <a:lumMod val="50000"/>
                    <a:lumOff val="50000"/>
                  </a:schemeClr>
                </a:solidFill>
                <a:latin typeface="Euphemia"/>
              </a:rPr>
              <a:t>the difference-in-difference model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808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1219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037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603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14338" t="14423" r="12690" b="6410"/>
          <a:stretch/>
        </p:blipFill>
        <p:spPr bwMode="auto">
          <a:xfrm>
            <a:off x="721453" y="2059715"/>
            <a:ext cx="4337194" cy="23526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751" y="1746101"/>
            <a:ext cx="4564711" cy="4216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816" y="877077"/>
            <a:ext cx="4815083" cy="3707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0819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751" y="1746101"/>
            <a:ext cx="4564711" cy="4216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816" y="877077"/>
            <a:ext cx="4815083" cy="370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554" y="1642188"/>
            <a:ext cx="5528387" cy="4422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61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cap="all" dirty="0">
                <a:solidFill>
                  <a:schemeClr val="accent2"/>
                </a:solidFill>
                <a:latin typeface="Euphemia"/>
              </a:rPr>
              <a:t>Interacting Slopes: </a:t>
            </a:r>
            <a:br>
              <a:rPr lang="en-US" sz="4000" cap="all" dirty="0">
                <a:latin typeface="Euphemia"/>
              </a:rPr>
            </a:br>
            <a:r>
              <a:rPr lang="en-US" sz="4000" cap="all" dirty="0">
                <a:solidFill>
                  <a:schemeClr val="tx1">
                    <a:lumMod val="50000"/>
                    <a:lumOff val="50000"/>
                  </a:schemeClr>
                </a:solidFill>
                <a:latin typeface="Euphemia"/>
              </a:rPr>
              <a:t>Varying program impact by Group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113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19334" y="543639"/>
                <a:ext cx="1009058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h𝑒𝑖𝑔h𝑡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𝑑𝑢𝑚𝐴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𝑑𝑢𝑚𝐵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𝑓𝑒𝑟𝑡𝑖𝑙𝑖𝑧𝑒𝑟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𝑑𝑢𝑚𝐴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𝑓𝑒𝑟𝑡𝑖𝑙𝑖𝑧𝑒𝑟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𝑑𝑢𝑚𝐵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𝑓𝑒𝑟𝑡𝑖𝑙𝑖𝑧𝑒𝑟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334" y="543639"/>
                <a:ext cx="10090583" cy="276999"/>
              </a:xfrm>
              <a:prstGeom prst="rect">
                <a:avLst/>
              </a:prstGeom>
              <a:blipFill>
                <a:blip r:embed="rId2"/>
                <a:stretch>
                  <a:fillRect l="-363" t="-2174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 flipV="1">
            <a:off x="2214694" y="1006679"/>
            <a:ext cx="109056" cy="11828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5655564" y="2369697"/>
            <a:ext cx="5638800" cy="2819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80305" y="2265028"/>
            <a:ext cx="1706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Height of Type C at fertilizer=0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11171" y="2920767"/>
            <a:ext cx="17061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Height of Type A above height of Type C at fertilizer=0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3211172" y="951409"/>
            <a:ext cx="765210" cy="18983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1558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19334" y="543639"/>
                <a:ext cx="1038232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h𝑒𝑖𝑔h𝑡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𝑑𝑢𝑚𝐴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𝑑𝑢𝑚𝐵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𝑓𝑒𝑟𝑡𝑖𝑙𝑖𝑧𝑒𝑟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𝑑𝑢𝑚𝐴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𝑓𝑒𝑟𝑡𝑖𝑙𝑖𝑧𝑒𝑟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𝑑𝑢𝑚𝐵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𝑓𝑒𝑟𝑡𝑖𝑙𝑖𝑧𝑒𝑟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334" y="543639"/>
                <a:ext cx="10382329" cy="276999"/>
              </a:xfrm>
              <a:prstGeom prst="rect">
                <a:avLst/>
              </a:prstGeom>
              <a:blipFill>
                <a:blip r:embed="rId2"/>
                <a:stretch>
                  <a:fillRect l="-294" t="-2174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 flipH="1" flipV="1">
            <a:off x="5167618" y="883085"/>
            <a:ext cx="1686188" cy="13716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317669" y="2529088"/>
            <a:ext cx="5638800" cy="2819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97735" y="2113736"/>
            <a:ext cx="16066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Impact of fertilizer intensity on height for Type 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486966" y="2283628"/>
            <a:ext cx="17061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Difference in fertilizer slope between Type A and Type C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6761527" y="835280"/>
            <a:ext cx="2768367" cy="14483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275249" y="4100078"/>
            <a:ext cx="3371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Fertilizer slope for Type A:   b</a:t>
            </a:r>
            <a:r>
              <a:rPr lang="en-US" baseline="-25000" dirty="0"/>
              <a:t>3</a:t>
            </a:r>
            <a:r>
              <a:rPr lang="en-US" dirty="0"/>
              <a:t> + b</a:t>
            </a:r>
            <a:r>
              <a:rPr lang="en-US" baseline="-250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969058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2250</TotalTime>
  <Words>143</Words>
  <Application>Microsoft Office PowerPoint</Application>
  <PresentationFormat>Widescreen</PresentationFormat>
  <Paragraphs>11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Euphemia</vt:lpstr>
      <vt:lpstr>Office Theme</vt:lpstr>
      <vt:lpstr>Interactions in Regression models</vt:lpstr>
      <vt:lpstr>Interacting dummy variables:  the difference-in-difference model</vt:lpstr>
      <vt:lpstr>PowerPoint Presentation</vt:lpstr>
      <vt:lpstr>PowerPoint Presentation</vt:lpstr>
      <vt:lpstr>PowerPoint Presentation</vt:lpstr>
      <vt:lpstr>PowerPoint Presentation</vt:lpstr>
      <vt:lpstr>Interacting Slopes:  Varying program impact by Group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jdlecy</dc:creator>
  <cp:lastModifiedBy>Jesse Lecy</cp:lastModifiedBy>
  <cp:revision>5</cp:revision>
  <dcterms:created xsi:type="dcterms:W3CDTF">2017-03-08T17:39:08Z</dcterms:created>
  <dcterms:modified xsi:type="dcterms:W3CDTF">2019-09-23T05:43:24Z</dcterms:modified>
</cp:coreProperties>
</file>